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1.JPG" ContentType="image/jpeg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12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57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4AE10C5-DB9C-4706-9003-8E59EBFBA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524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9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65A3FB0-E45B-499A-A8B1-37BE99838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3524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937" y="351028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Egyéni</PresentationFormat>
  <Paragraphs>0</Paragraphs>
  <Slides>22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4" baseType="lpstr"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Péterné Horváth</cp:lastModifiedBy>
  <cp:revision>2</cp:revision>
  <dcterms:created xsi:type="dcterms:W3CDTF">2022-10-20T08:38:07Z</dcterms:created>
  <dcterms:modified xsi:type="dcterms:W3CDTF">2022-10-20T06:38:42Z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LastSaved">
    <vt:filetime>2022-10-20T00:00:00Z</vt:filetime>
  </property>
</Properties>
</file>