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12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6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23FDDB4-399D-4004-B065-3B7B30E6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524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6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72FB4D7-7236-4BBC-A826-104DA3B0C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524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8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Egyéni</PresentationFormat>
  <Paragraphs>0</Paragraphs>
  <Slides>22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4" baseType="lpstr"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Péterné Horváth</cp:lastModifiedBy>
  <cp:revision>2</cp:revision>
  <dcterms:created xsi:type="dcterms:W3CDTF">2022-10-20T08:34:45Z</dcterms:created>
  <dcterms:modified xsi:type="dcterms:W3CDTF">2022-10-20T06:35:56Z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LastSaved">
    <vt:filetime>2022-10-20T00:00:00Z</vt:filetime>
  </property>
</Properties>
</file>